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70058-54AA-4DBC-918D-6A1A4C16B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271C4B-45DB-4671-AC06-5141A8A66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D65D5E-81CB-4155-B8BB-1359D17B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DB06B3-0DA9-4C7A-A5A2-974BBC78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CDB9F9-E79E-4974-98F7-E8BCD28E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64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FF13C-0423-4F54-A4CB-828DFC436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E353FF-DBC9-4E4C-AAE9-D815970A8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EDBB4B-25F5-4B62-B41A-CE7BCE75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DBB8D1-4AEE-4320-AA0A-8B9214F8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6E269D-AB2B-4CD1-A3BC-2B1601E9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67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C9D699-A243-4721-8EE0-B5DD5C3EE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645230-863A-474A-940E-1356F3DCF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519B9A-370C-416D-A44F-16CB4D2A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2B1B00-6E88-4A5E-A916-64686B34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10F3F4-94FE-4189-A0FC-60372969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6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6BFA2D-2188-43E5-9070-ADD21819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D02CF7-5DC1-4772-A07D-7E4FAC33B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5637D0-8F58-42A9-9444-F908A241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B2E853-2154-4683-8D0C-CB8EA57E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38D40F-F24D-4B60-ACB7-48F87562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64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55A1C-8A5C-4CA3-B052-1DE46CE3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7F84AE-B219-4F8F-B556-FDCF57139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A17DE2-C25F-4CE6-8A26-6C1BDCC3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2AD080-856E-4DA6-927A-2295A56E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7912DC-00B0-4A9B-8E66-F2B2C3A4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70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188E8-3202-4C70-A222-7498601E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9FEBA0-C311-4584-86C0-355BE2986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F776718-CE17-4DA9-B405-8A5396944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E26C72-47DE-40C4-86A1-73C272D6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C2925F-F612-4C47-AD24-A61447F3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072A78-93B3-4383-937A-736D444E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14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FE9C2-590F-4AD8-94B7-815B9A43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272582-2F29-43FF-A405-8C7E6F267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236D2F-9D90-4F69-BCD3-0A8C9CCC3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6A4D8-6BA1-4D02-A838-E956436FF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85CFE7-2E3C-419A-A2E1-2E9D22C3A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EA0C35-92DB-4911-9961-B87DC914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1AE8E29-89A6-4939-8B5B-3F7E6E9B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492872B-5365-421C-B5C7-3D62D322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58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5DB68-46B3-4716-A94F-1609B947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8E6778A-96DD-4F03-BDF3-EC43D891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4B09A9-08F2-4299-AC15-A16BF4B4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B36AE8-ED58-4152-B2F5-7C2A1C26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67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69A1A1-197F-4F1D-BD14-DFB26462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0DE3E81-DE37-4820-8D07-68B9CE8D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D6FF25-DEA2-4FB4-81CC-371D7DDE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49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04955-1F33-4EEB-BFF8-FD44920E1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425F3B-6A61-408B-BF8D-E5CD7F341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36280F-CCA4-4AF0-BA53-C9FD71107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C79EFD-05F9-485C-89DA-4EDCC725C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CF718D-F3E2-433D-B9BB-D7191EFD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00A509-AB17-4DC0-A7C5-423FF8ECE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7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F2D91E-764D-4483-9431-1D9C7B12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D1564DC-31E7-4062-97AB-6D7B84CBB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40FAF83-42DC-42D2-86C3-1B77E5FFE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ECC25D-886F-417F-8C39-041944F59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C801F3-3615-4D5F-A6BF-CD484CC4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804874-C2D7-4E2A-900D-95C9475E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79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07D06A-FC7D-4E8B-8871-D1AE9807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56E69E-B38C-4A81-A532-4FB99E03D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593363-4CD1-4EDA-BCC9-FA7B2B85D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D43E-9680-4380-BE48-63075BAF952C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886E17-4E0F-49AB-B4FE-F375EA91E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A163F1-B97F-4D33-BCEB-CA8A4FA28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A357-3CE6-4713-9BF8-883D8755DD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74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bstimmung.netzbegruenung.de/meeting/915c4301-abdd-4e81-8894-3b6f0e583e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8A674-F808-48CC-989D-8238AAC8F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Beteiligungsgrün und Antragsgrün</a:t>
            </a:r>
          </a:p>
        </p:txBody>
      </p:sp>
    </p:spTree>
    <p:extLst>
      <p:ext uri="{BB962C8B-B14F-4D97-AF65-F5344CB8AC3E}">
        <p14:creationId xmlns:p14="http://schemas.microsoft.com/office/powerpoint/2010/main" val="53151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DDDD2-DD8D-4D22-A283-14AB86B7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Beteiligungsgrün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0338BC-2900-45F8-A18C-AAD4DAC58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Ideen für Änderungsanträge mit anderen diskutieren </a:t>
            </a:r>
          </a:p>
          <a:p>
            <a:r>
              <a:rPr lang="de-DE" sz="2400" dirty="0"/>
              <a:t>Austausch über die Chatbegrünung mit Mitgliedern diskutieren – einfach mal reinschauen und aktiv werden.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Wichtig - kein Änderungsantrag (dieser muss gesondert gestellt werden)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314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8CA25-FFE7-436C-A88D-189E14F6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AntragsGRÜN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8BF0F2-D1D4-4C48-ACD6-98E34B281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Antragsschluss 30.4. 23:59</a:t>
            </a:r>
          </a:p>
          <a:p>
            <a:r>
              <a:rPr lang="de-DE" sz="2400" dirty="0"/>
              <a:t>Antragsberechtigt:</a:t>
            </a:r>
          </a:p>
          <a:p>
            <a:pPr lvl="1"/>
            <a:r>
              <a:rPr lang="de-DE" dirty="0"/>
              <a:t>Orts- und Kreismitgliederversammlungen bzw. Kreisdelegiertenversammlungen, 20 Mitglieder, die gemeinschaftlich einen Antrag stellen (und weitere Landes und Bundesgremien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Frist für Anträge für die MV in Bielefeld ist 18.4. </a:t>
            </a:r>
          </a:p>
        </p:txBody>
      </p:sp>
    </p:spTree>
    <p:extLst>
      <p:ext uri="{BB962C8B-B14F-4D97-AF65-F5344CB8AC3E}">
        <p14:creationId xmlns:p14="http://schemas.microsoft.com/office/powerpoint/2010/main" val="285729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82030-C83C-4344-8D83-DBDCE740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Änderungsantrag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003370-231A-4558-A464-422A7110F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Autofit/>
          </a:bodyPr>
          <a:lstStyle/>
          <a:p>
            <a:r>
              <a:rPr lang="de-DE" sz="2400" dirty="0"/>
              <a:t>3Typen (ergänzen, ersetzten oder streichen)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Aufbau</a:t>
            </a:r>
          </a:p>
          <a:p>
            <a:pPr lvl="1"/>
            <a:r>
              <a:rPr lang="de-DE" dirty="0"/>
              <a:t>Antragstext</a:t>
            </a:r>
          </a:p>
          <a:p>
            <a:pPr lvl="1"/>
            <a:r>
              <a:rPr lang="de-DE" dirty="0"/>
              <a:t>Begründung</a:t>
            </a:r>
          </a:p>
          <a:p>
            <a:pPr lvl="1"/>
            <a:r>
              <a:rPr lang="de-DE" dirty="0"/>
              <a:t>Gendern mit *</a:t>
            </a:r>
          </a:p>
          <a:p>
            <a:pPr lvl="1"/>
            <a:r>
              <a:rPr lang="de-DE" dirty="0"/>
              <a:t>Verständlichkeit</a:t>
            </a:r>
          </a:p>
          <a:p>
            <a:pPr lvl="1"/>
            <a:r>
              <a:rPr lang="de-DE" dirty="0"/>
              <a:t>Keine Anträge zu sprachlichen Fehlern oder sprachlichen Stils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dirty="0"/>
              <a:t>FAQ: https://antraege.gruene.de/45bdk/page/files/200828_FAQ_Antraege_BDK_endg%C3%BCltig.pdf</a:t>
            </a:r>
          </a:p>
        </p:txBody>
      </p:sp>
    </p:spTree>
    <p:extLst>
      <p:ext uri="{BB962C8B-B14F-4D97-AF65-F5344CB8AC3E}">
        <p14:creationId xmlns:p14="http://schemas.microsoft.com/office/powerpoint/2010/main" val="80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02D5C-9A6B-48BE-A7C4-2EECF93E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 und Termine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9ED941-ECCD-4D1B-B7D1-08840E34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dirty="0"/>
              <a:t>Noch nicht abgestimmt?</a:t>
            </a:r>
          </a:p>
          <a:p>
            <a:pPr marL="0" indent="0">
              <a:buNone/>
            </a:pPr>
            <a:r>
              <a:rPr lang="de-DE" sz="2400" dirty="0">
                <a:hlinkClick r:id="rId2"/>
              </a:rPr>
              <a:t>https://abstimmung.netzbegruenung.de/meeting/915c4301-abdd-4e81-8894-3b6f0e583e20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Termine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31.3.21 um 20 Uhr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7.4.21 um 20 Uhr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20.4.21 um 19 Uhr AG </a:t>
            </a:r>
            <a:r>
              <a:rPr lang="de-DE" sz="2400" dirty="0" err="1"/>
              <a:t>MoVe</a:t>
            </a:r>
            <a:r>
              <a:rPr lang="de-DE" sz="2400" dirty="0"/>
              <a:t> (Thema: Mobilität)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21.4.21 um 20 Uhr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/>
              <a:t>28.4.21 um 20 Uhr</a:t>
            </a:r>
          </a:p>
        </p:txBody>
      </p:sp>
    </p:spTree>
    <p:extLst>
      <p:ext uri="{BB962C8B-B14F-4D97-AF65-F5344CB8AC3E}">
        <p14:creationId xmlns:p14="http://schemas.microsoft.com/office/powerpoint/2010/main" val="23708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21515-B060-44E6-AFA4-19DF6297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weiter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4AD3B4-53D2-4A39-8EB2-65AEBB5DF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Chat Gruppe bei Rocket Chat </a:t>
            </a:r>
            <a:r>
              <a:rPr lang="de-DE" dirty="0" err="1"/>
              <a:t>Bielefeld_BTW_Diskussion</a:t>
            </a:r>
            <a:endParaRPr lang="de-DE" dirty="0"/>
          </a:p>
          <a:p>
            <a:r>
              <a:rPr lang="de-DE" dirty="0"/>
              <a:t>Dokument in der Wolke</a:t>
            </a:r>
          </a:p>
          <a:p>
            <a:r>
              <a:rPr lang="de-DE" dirty="0"/>
              <a:t>Infos zum Wahlkampf/ </a:t>
            </a:r>
            <a:r>
              <a:rPr lang="de-DE" dirty="0" err="1"/>
              <a:t>WahlkampfGRÜN</a:t>
            </a:r>
            <a:r>
              <a:rPr lang="de-DE" dirty="0"/>
              <a:t> unter www.gruene-bielefeld.de/bundestagswahlkampg-2021/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306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Beteiligungsgrün und Antragsgrün</vt:lpstr>
      <vt:lpstr>Beteiligungsgrün</vt:lpstr>
      <vt:lpstr>AntragsGRÜN</vt:lpstr>
      <vt:lpstr>Änderungsantrag</vt:lpstr>
      <vt:lpstr>Themen und Termine</vt:lpstr>
      <vt:lpstr>Wie weiter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Antragsgrün und Beteiligungsgrün</dc:title>
  <dc:creator>UserIn</dc:creator>
  <cp:lastModifiedBy>UserIn</cp:lastModifiedBy>
  <cp:revision>9</cp:revision>
  <dcterms:created xsi:type="dcterms:W3CDTF">2021-03-23T19:13:06Z</dcterms:created>
  <dcterms:modified xsi:type="dcterms:W3CDTF">2021-03-24T11:45:15Z</dcterms:modified>
</cp:coreProperties>
</file>